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</a:t>
            </a:r>
            <a:r>
              <a:rPr lang="en-US"/>
              <a:t>collation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returns the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of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105577</TotalTime>
  <Words>6480</Words>
  <Application>Microsoft Office PowerPoint</Application>
  <PresentationFormat>Widescreen</PresentationFormat>
  <Paragraphs>812</Paragraphs>
  <Slides>80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187</cp:revision>
  <dcterms:created xsi:type="dcterms:W3CDTF">2023-07-18T22:41:59Z</dcterms:created>
  <dcterms:modified xsi:type="dcterms:W3CDTF">2025-04-23T01:48:33Z</dcterms:modified>
</cp:coreProperties>
</file>